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200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381" y="137477"/>
            <a:ext cx="8485237" cy="816251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1"/>
                </a:solidFill>
              </a:rPr>
              <a:t>Spaans gezondheidzorgsysteem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sz="2200" b="1" dirty="0">
                <a:solidFill>
                  <a:schemeClr val="accent1"/>
                </a:solidFill>
              </a:rPr>
              <a:t>ROL VAN DE VERPLEEGKUNDIGE</a:t>
            </a:r>
            <a:endParaRPr sz="2200" b="1" dirty="0">
              <a:solidFill>
                <a:schemeClr val="accent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57200" y="1234758"/>
            <a:ext cx="548640" cy="548640"/>
          </a:xfrm>
          <a:prstGeom prst="ellipse">
            <a:avLst/>
          </a:prstGeom>
          <a:solidFill>
            <a:srgbClr val="5B9BD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 b="1"/>
            </a:pPr>
            <a:r>
              <a:t>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7280" y="1417638"/>
            <a:ext cx="749807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600" b="1"/>
            </a:pPr>
            <a:r>
              <a:rPr dirty="0"/>
              <a:t>1. </a:t>
            </a:r>
            <a:r>
              <a:rPr dirty="0" err="1"/>
              <a:t>Universeel</a:t>
            </a:r>
            <a:r>
              <a:rPr dirty="0"/>
              <a:t> </a:t>
            </a:r>
            <a:r>
              <a:rPr dirty="0" err="1"/>
              <a:t>Publiek</a:t>
            </a:r>
            <a:r>
              <a:rPr dirty="0"/>
              <a:t> </a:t>
            </a:r>
            <a:r>
              <a:rPr dirty="0" err="1"/>
              <a:t>Systeem</a:t>
            </a:r>
            <a:endParaRPr dirty="0"/>
          </a:p>
          <a:p>
            <a:pPr>
              <a:defRPr sz="1400"/>
            </a:pPr>
            <a:r>
              <a:rPr dirty="0"/>
              <a:t>- </a:t>
            </a:r>
            <a:r>
              <a:rPr dirty="0" err="1"/>
              <a:t>Gefinancierd</a:t>
            </a:r>
            <a:r>
              <a:rPr dirty="0"/>
              <a:t> door </a:t>
            </a:r>
            <a:r>
              <a:rPr dirty="0" err="1"/>
              <a:t>belastingen</a:t>
            </a:r>
            <a:endParaRPr dirty="0"/>
          </a:p>
          <a:p>
            <a:pPr>
              <a:defRPr sz="1400"/>
            </a:pPr>
            <a:r>
              <a:rPr dirty="0"/>
              <a:t>- Gratis </a:t>
            </a:r>
            <a:r>
              <a:rPr dirty="0" err="1"/>
              <a:t>toegang</a:t>
            </a:r>
            <a:r>
              <a:rPr dirty="0"/>
              <a:t> op het punt van </a:t>
            </a:r>
            <a:r>
              <a:rPr dirty="0" err="1"/>
              <a:t>zorg</a:t>
            </a:r>
            <a:endParaRPr dirty="0"/>
          </a:p>
          <a:p>
            <a:pPr>
              <a:defRPr sz="1400"/>
            </a:pPr>
            <a:r>
              <a:rPr dirty="0"/>
              <a:t>- </a:t>
            </a:r>
            <a:r>
              <a:rPr dirty="0" err="1"/>
              <a:t>Gedecentraliseerd</a:t>
            </a:r>
            <a:r>
              <a:rPr dirty="0"/>
              <a:t> </a:t>
            </a:r>
            <a:r>
              <a:rPr dirty="0" err="1"/>
              <a:t>beheer</a:t>
            </a:r>
            <a:r>
              <a:rPr dirty="0"/>
              <a:t> door </a:t>
            </a:r>
            <a:r>
              <a:rPr dirty="0" err="1"/>
              <a:t>autonome</a:t>
            </a:r>
            <a:r>
              <a:rPr dirty="0"/>
              <a:t> regio’s</a:t>
            </a:r>
          </a:p>
        </p:txBody>
      </p:sp>
      <p:sp>
        <p:nvSpPr>
          <p:cNvPr id="6" name="Oval 5"/>
          <p:cNvSpPr/>
          <p:nvPr/>
        </p:nvSpPr>
        <p:spPr>
          <a:xfrm>
            <a:off x="457200" y="2560320"/>
            <a:ext cx="548640" cy="548640"/>
          </a:xfrm>
          <a:prstGeom prst="ellipse">
            <a:avLst/>
          </a:prstGeom>
          <a:solidFill>
            <a:srgbClr val="5B9BD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 b="1"/>
            </a:pPr>
            <a:r>
              <a:t>👨‍⚕️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8721" y="2606040"/>
            <a:ext cx="7498079" cy="16459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600" b="1"/>
            </a:pPr>
            <a:r>
              <a:t>2. Zorgniveaus</a:t>
            </a:r>
          </a:p>
          <a:p>
            <a:pPr>
              <a:defRPr sz="1400"/>
            </a:pPr>
            <a:r>
              <a:t>- Eerstelijnszorg: Eerste contact, preventie, opvolging</a:t>
            </a:r>
          </a:p>
          <a:p>
            <a:pPr>
              <a:defRPr sz="1400"/>
            </a:pPr>
            <a:r>
              <a:t>- Gespecialiseerde zorg: Ziekenhuizen, diagnostiek, operaties</a:t>
            </a:r>
          </a:p>
        </p:txBody>
      </p:sp>
      <p:sp>
        <p:nvSpPr>
          <p:cNvPr id="8" name="Oval 7"/>
          <p:cNvSpPr/>
          <p:nvPr/>
        </p:nvSpPr>
        <p:spPr>
          <a:xfrm>
            <a:off x="457200" y="3931920"/>
            <a:ext cx="548640" cy="548640"/>
          </a:xfrm>
          <a:prstGeom prst="ellipse">
            <a:avLst/>
          </a:prstGeom>
          <a:solidFill>
            <a:srgbClr val="5B9BD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 b="1"/>
            </a:pPr>
            <a:r>
              <a:t>💉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8720" y="3840480"/>
            <a:ext cx="7498079" cy="16459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600" b="1"/>
            </a:pPr>
            <a:r>
              <a:t>3. Rol van de Verpleegkundige</a:t>
            </a:r>
          </a:p>
          <a:p>
            <a:pPr>
              <a:defRPr sz="1400"/>
            </a:pPr>
            <a:r>
              <a:t>- Gezondheidsbevordering en patiënteneducatie</a:t>
            </a:r>
          </a:p>
          <a:p>
            <a:pPr>
              <a:defRPr sz="1400"/>
            </a:pPr>
            <a:r>
              <a:t>- Toediening van medicatie en behandelingen</a:t>
            </a:r>
          </a:p>
          <a:p>
            <a:pPr>
              <a:defRPr sz="1400"/>
            </a:pPr>
            <a:r>
              <a:t>- Coördinatie met andere zorgprofessionals</a:t>
            </a:r>
          </a:p>
          <a:p>
            <a:pPr>
              <a:defRPr sz="1400"/>
            </a:pPr>
            <a:r>
              <a:t>- Thuiszorg en zorg in woonzorgcentra</a:t>
            </a:r>
          </a:p>
          <a:p>
            <a:pPr>
              <a:defRPr sz="1400"/>
            </a:pPr>
            <a:r>
              <a:t>- Deelname aan spoedzorg, palliatieve zorg en geestelijke gezondheid</a:t>
            </a:r>
          </a:p>
        </p:txBody>
      </p:sp>
      <p:sp>
        <p:nvSpPr>
          <p:cNvPr id="10" name="Oval 9"/>
          <p:cNvSpPr/>
          <p:nvPr/>
        </p:nvSpPr>
        <p:spPr>
          <a:xfrm>
            <a:off x="457200" y="5760720"/>
            <a:ext cx="548640" cy="548640"/>
          </a:xfrm>
          <a:prstGeom prst="ellipse">
            <a:avLst/>
          </a:prstGeom>
          <a:solidFill>
            <a:srgbClr val="5B9BD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 b="1"/>
            </a:pPr>
            <a:r>
              <a:t>📈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88720" y="5669280"/>
            <a:ext cx="7498079" cy="16459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600" b="1"/>
            </a:pPr>
            <a:r>
              <a:t>4. In Ontwikkeling</a:t>
            </a:r>
          </a:p>
          <a:p>
            <a:pPr>
              <a:defRPr sz="1400"/>
            </a:pPr>
            <a:r>
              <a:t>- Meer professionele autonomie</a:t>
            </a:r>
          </a:p>
          <a:p>
            <a:pPr>
              <a:defRPr sz="1400"/>
            </a:pPr>
            <a:r>
              <a:t>- Verpleegkundige voorschriften in sommige regio’s</a:t>
            </a:r>
          </a:p>
          <a:p>
            <a:pPr>
              <a:defRPr sz="1400"/>
            </a:pPr>
            <a:r>
              <a:t>- Digitalisering en gemeenschapszorg in opkomst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Diavoorstelling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Spaans gezondheidzorgsysteem ROL VAN DE VERPLEEGKUNDIGE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William Adrian Acea Viart</cp:lastModifiedBy>
  <cp:revision>2</cp:revision>
  <dcterms:created xsi:type="dcterms:W3CDTF">2013-01-27T09:14:16Z</dcterms:created>
  <dcterms:modified xsi:type="dcterms:W3CDTF">2025-04-17T11:42:23Z</dcterms:modified>
  <cp:category/>
</cp:coreProperties>
</file>